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slideLayouts/slideLayout4.xml" ContentType="application/vnd.openxmlformats-officedocument.presentationml.slideLayout+xml"/>
  <Override PartName="/ppt/theme/theme2.xml" ContentType="application/vnd.openxmlformats-officedocument.them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1"/>
    <p:sldMasterId id="2147483674" r:id="rId2"/>
  </p:sldMasterIdLst>
  <p:notesMasterIdLst>
    <p:notesMasterId r:id="rId13"/>
  </p:notesMasterIdLst>
  <p:sldIdLst>
    <p:sldId id="257" r:id="rId3"/>
    <p:sldId id="271" r:id="rId4"/>
    <p:sldId id="256" r:id="rId5"/>
    <p:sldId id="258" r:id="rId6"/>
    <p:sldId id="260" r:id="rId7"/>
    <p:sldId id="263" r:id="rId8"/>
    <p:sldId id="264" r:id="rId9"/>
    <p:sldId id="265" r:id="rId10"/>
    <p:sldId id="268" r:id="rId11"/>
    <p:sldId id="269" r:id="rId12"/>
  </p:sldIdLst>
  <p:sldSz cx="9144000" cy="6858000" type="screen4x3"/>
  <p:notesSz cx="6858000" cy="91440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046" autoAdjust="0"/>
  </p:normalViewPr>
  <p:slideViewPr>
    <p:cSldViewPr>
      <p:cViewPr>
        <p:scale>
          <a:sx n="73" d="100"/>
          <a:sy n="73" d="100"/>
        </p:scale>
        <p:origin x="-187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gs" Target="tags/tag1.xml"/></Relationships>
</file>

<file path=ppt/drawings/_rels/vmlDrawing1.vml.rels><?xml version="1.0" encoding="UTF-8" standalone="yes"?>
<Relationships xmlns="http://schemas.openxmlformats.org/package/2006/relationships"><Relationship Id="rId1" Type="http://schemas.openxmlformats.org/officeDocument/2006/relationships/image" Target="NULL"/></Relationships>
</file>

<file path=ppt/drawings/_rels/vmlDrawing2.vml.rels><?xml version="1.0" encoding="UTF-8" standalone="yes"?>
<Relationships xmlns="http://schemas.openxmlformats.org/package/2006/relationships"><Relationship Id="rId1" Type="http://schemas.openxmlformats.org/officeDocument/2006/relationships/image" Target="NULL"/></Relationships>
</file>

<file path=ppt/drawings/_rels/vmlDrawing3.vml.rels><?xml version="1.0" encoding="UTF-8" standalone="yes"?>
<Relationships xmlns="http://schemas.openxmlformats.org/package/2006/relationships"><Relationship Id="rId1" Type="http://schemas.openxmlformats.org/officeDocument/2006/relationships/image" Target="NULL"/></Relationships>
</file>

<file path=ppt/drawings/_rels/vmlDrawing4.vml.rels><?xml version="1.0" encoding="UTF-8" standalone="yes"?>
<Relationships xmlns="http://schemas.openxmlformats.org/package/2006/relationships"><Relationship Id="rId1" Type="http://schemas.openxmlformats.org/officeDocument/2006/relationships/image" Target="NUL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48C275-42AF-4036-9999-51453EE892FA}" type="datetimeFigureOut">
              <a:rPr lang="en-US" smtClean="0"/>
              <a:pPr/>
              <a:t>8/6/2016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407992-5033-4EC4-9163-083932424847}" type="slidenum">
              <a:rPr lang="en-US" smtClean="0"/>
              <a:pPr/>
              <a:t>‹#›</a:t>
            </a:fld>
            <a:endParaRPr lang="en-US"/>
          </a:p>
        </p:txBody>
      </p:sp>
    </p:spTree>
    <p:extLst>
      <p:ext uri="{BB962C8B-B14F-4D97-AF65-F5344CB8AC3E}">
        <p14:creationId xmlns:p14="http://schemas.microsoft.com/office/powerpoint/2010/main" val="33332691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Hello</a:t>
            </a:r>
            <a:r>
              <a:rPr lang="en-US" baseline="0" dirty="0" smtClean="0"/>
              <a:t> and welcome to Free-form Friday. My name is Amy Foster and I’ll be going over how to put tests in the Learn Center.</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Let’s go over our</a:t>
            </a:r>
            <a:r>
              <a:rPr lang="en-US" baseline="0" dirty="0" smtClean="0"/>
              <a:t> agenda for today. First we’re going to talk about why we have tests – both in general and specifically on the Learn Center. We’ll talk about how to get questions, and adding the questions to the Learn Center. Then we’ll discuss actually putting the test together, which requires you to create an assessment and an instance.</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general, we give tests to measure learning. The main reason we give tests in the Learn Center however is to verify completion of the course.</a:t>
            </a:r>
            <a:endParaRPr lang="en-US" dirty="0" smtClean="0"/>
          </a:p>
          <a:p>
            <a:r>
              <a:rPr lang="en-US" dirty="0" smtClean="0"/>
              <a:t>Most of our courses include a test that is used for completion. Tests are built in the Learn Center and attached to the course. The</a:t>
            </a:r>
            <a:r>
              <a:rPr lang="en-US" baseline="0" dirty="0" smtClean="0"/>
              <a:t> user must pass the course with a certain score in order to complete the course. For most of our courses, they can take the test as many times as they need to in order to pass it.</a:t>
            </a:r>
          </a:p>
          <a:p>
            <a:r>
              <a:rPr lang="en-US" baseline="0" dirty="0" smtClean="0"/>
              <a:t>You can have tests in the Learn Center that are not attached to the course. For instance, a test might be assigned to a user as part of their development plan to see if they can move to the next level.</a:t>
            </a:r>
            <a:endParaRPr lang="en-US" dirty="0" smtClean="0"/>
          </a:p>
          <a:p>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you are a course developer creating a test for one of your</a:t>
            </a:r>
            <a:r>
              <a:rPr lang="en-US" baseline="0" dirty="0" smtClean="0"/>
              <a:t> own courses, you’ll create your own questions. If you’re entering a test for someone else, you’ll need to get the questions from them. </a:t>
            </a:r>
            <a:r>
              <a:rPr lang="en-US" dirty="0" smtClean="0"/>
              <a:t>I usually copy and paste the questions into Notepad and do any editing that’s needed. I do edit for spelling and grammar errors and basic comprehension before</a:t>
            </a:r>
            <a:r>
              <a:rPr lang="en-US" baseline="0" dirty="0" smtClean="0"/>
              <a:t> entering questions. </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 going</a:t>
            </a:r>
            <a:r>
              <a:rPr lang="en-US" baseline="0" dirty="0" smtClean="0"/>
              <a:t> to be app sharing the Learn Center to go through the process of adding questions. Before I do that, I’m going to send out the handout we have on entering assessments. It has a lot of pictures in it, so don’t get put off by the size of it. Since the Learn Center has a lot of pop-up windows, I’m going to be sharing my desktop. {App share will be based on handout – no script}</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Once you’ve added question, you can create the assessment. The assessment is basically the group of questions that are going to be asked to the user. At this point,</a:t>
            </a:r>
            <a:r>
              <a:rPr lang="en-US" baseline="0" dirty="0" smtClean="0"/>
              <a:t> it is just a set of questions, it’s not attached to a course or available to a user. {App share}</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Once you have the assessment, you can create the instance. The instance</a:t>
            </a:r>
            <a:r>
              <a:rPr lang="en-US" baseline="0" dirty="0" smtClean="0"/>
              <a:t> is what makes the assessment actually viewable to the user. This is where you set how the test is available and various other settings on how it’s actually viewed by the user. Once an instance is setup, any changes you make to the questions or the assessment will not be reflected in the instance. If you need to make any changes (for instance, correct a typo, or add a question to the assessment) you will need to create a new instance. {App share}</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tags" Target="../tags/tag8.xml"/><Relationship Id="rId7"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vmlDrawing" Target="../drawings/vmlDrawing2.vml"/><Relationship Id="rId6" Type="http://schemas.openxmlformats.org/officeDocument/2006/relationships/tags" Target="../tags/tag11.xml"/><Relationship Id="rId5" Type="http://schemas.openxmlformats.org/officeDocument/2006/relationships/tags" Target="../tags/tag10.xml"/><Relationship Id="rId4" Type="http://schemas.openxmlformats.org/officeDocument/2006/relationships/tags" Target="../tags/tag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slideMaster" Target="../slideMasters/slideMaster2.xml"/><Relationship Id="rId4" Type="http://schemas.openxmlformats.org/officeDocument/2006/relationships/tags" Target="../tags/tag1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graphicFrame>
        <p:nvGraphicFramePr>
          <p:cNvPr id="17" name="Object 16" hidden="1"/>
          <p:cNvGraphicFramePr>
            <a:graphicFrameLocks/>
          </p:cNvGraphicFramePr>
          <p:nvPr>
            <p:custDataLst>
              <p:tags r:id="rId2"/>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4099" name="think-cell Slide" r:id="rId8" imgW="0" imgH="0" progId="">
                  <p:embed/>
                </p:oleObj>
              </mc:Choice>
              <mc:Fallback>
                <p:oleObj name="think-cell Slide" r:id="rId8" imgW="0" imgH="0" progId="">
                  <p:embed/>
                  <p:pic>
                    <p:nvPicPr>
                      <p:cNvPr id="0" name=""/>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le 1"/>
          <p:cNvSpPr>
            <a:spLocks noGrp="1"/>
          </p:cNvSpPr>
          <p:nvPr>
            <p:ph type="ctrTitle"/>
            <p:custDataLst>
              <p:tags r:id="rId3"/>
            </p:custDataLst>
          </p:nvPr>
        </p:nvSpPr>
        <p:spPr>
          <a:xfrm>
            <a:off x="381000" y="1219200"/>
            <a:ext cx="8400288" cy="1722120"/>
          </a:xfrm>
          <a:prstGeom prst="rect">
            <a:avLst/>
          </a:prstGeom>
        </p:spPr>
        <p:txBody>
          <a:bodyPr>
            <a:noAutofit/>
          </a:bodyPr>
          <a:lstStyle>
            <a:lvl1pPr algn="l" rtl="0" eaLnBrk="0" fontAlgn="base" hangingPunct="0">
              <a:lnSpc>
                <a:spcPct val="90000"/>
              </a:lnSpc>
              <a:spcBef>
                <a:spcPct val="25000"/>
              </a:spcBef>
              <a:spcAft>
                <a:spcPct val="0"/>
              </a:spcAft>
              <a:defRPr lang="en-US" sz="4400" kern="0" dirty="0">
                <a:gradFill flip="none" rotWithShape="1">
                  <a:gsLst>
                    <a:gs pos="0">
                      <a:srgbClr val="727B88"/>
                    </a:gs>
                    <a:gs pos="50000">
                      <a:srgbClr val="233148"/>
                    </a:gs>
                    <a:gs pos="100000">
                      <a:srgbClr val="2C3F5B"/>
                    </a:gs>
                  </a:gsLst>
                  <a:lin ang="16200000" scaled="1"/>
                  <a:tileRect/>
                </a:gradFill>
                <a:latin typeface="+mj-lt"/>
                <a:ea typeface="+mj-ea"/>
                <a:cs typeface="Times New Roman" pitchFamily="18" charset="0"/>
              </a:defRPr>
            </a:lvl1pPr>
          </a:lstStyle>
          <a:p>
            <a:r>
              <a:rPr lang="en-US" smtClean="0"/>
              <a:t>Click to edit Master title style</a:t>
            </a:r>
            <a:endParaRPr lang="en-US" dirty="0"/>
          </a:p>
        </p:txBody>
      </p:sp>
      <p:sp>
        <p:nvSpPr>
          <p:cNvPr id="3" name="Subtitle 2"/>
          <p:cNvSpPr>
            <a:spLocks noGrp="1"/>
          </p:cNvSpPr>
          <p:nvPr>
            <p:ph type="subTitle" idx="1"/>
            <p:custDataLst>
              <p:tags r:id="rId4"/>
            </p:custDataLst>
          </p:nvPr>
        </p:nvSpPr>
        <p:spPr>
          <a:xfrm>
            <a:off x="457200" y="3200400"/>
            <a:ext cx="5020056" cy="914400"/>
          </a:xfrm>
          <a:prstGeom prst="rect">
            <a:avLst/>
          </a:prstGeom>
        </p:spPr>
        <p:txBody>
          <a:bodyPr>
            <a:normAutofit/>
          </a:bodyPr>
          <a:lstStyle>
            <a:lvl1pPr marL="0" indent="0" algn="l">
              <a:buNone/>
              <a:defRPr sz="3200">
                <a:solidFill>
                  <a:srgbClr val="2E4260"/>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Rectangle 5"/>
          <p:cNvSpPr/>
          <p:nvPr userDrawn="1">
            <p:custDataLst>
              <p:tags r:id="rId5"/>
            </p:custDataLst>
          </p:nvPr>
        </p:nvSpPr>
        <p:spPr bwMode="auto">
          <a:xfrm rot="10800000" flipV="1">
            <a:off x="0" y="0"/>
            <a:ext cx="9144000" cy="4846320"/>
          </a:xfrm>
          <a:prstGeom prst="rect">
            <a:avLst/>
          </a:prstGeom>
          <a:gradFill flip="none" rotWithShape="1">
            <a:gsLst>
              <a:gs pos="0">
                <a:srgbClr val="FFFFFF"/>
              </a:gs>
              <a:gs pos="100000">
                <a:srgbClr val="000000">
                  <a:lumMod val="75000"/>
                  <a:lumOff val="25000"/>
                  <a:alpha val="30000"/>
                </a:srgbClr>
              </a:gs>
            </a:gsLst>
            <a:lin ang="5400000" scaled="1"/>
            <a:tileRect/>
          </a:gradFill>
          <a:ln w="19050" cap="flat" cmpd="sng" algn="ctr">
            <a:noFill/>
            <a:prstDash val="solid"/>
            <a:round/>
            <a:headEnd type="none" w="med" len="med"/>
            <a:tailEnd type="none" w="med" len="med"/>
          </a:ln>
          <a:effectLst/>
        </p:spPr>
        <p:txBody>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latin typeface="Franklin Gothic Demi" pitchFamily="34" charset="0"/>
            </a:endParaRPr>
          </a:p>
        </p:txBody>
      </p:sp>
      <p:sp>
        <p:nvSpPr>
          <p:cNvPr id="6" name="Rectangle 5"/>
          <p:cNvSpPr/>
          <p:nvPr userDrawn="1">
            <p:custDataLst>
              <p:tags r:id="rId6"/>
            </p:custDataLst>
          </p:nvPr>
        </p:nvSpPr>
        <p:spPr bwMode="auto">
          <a:xfrm rot="10800000" flipV="1">
            <a:off x="0" y="4855464"/>
            <a:ext cx="9144000" cy="2002536"/>
          </a:xfrm>
          <a:prstGeom prst="rect">
            <a:avLst/>
          </a:prstGeom>
          <a:gradFill flip="none" rotWithShape="1">
            <a:gsLst>
              <a:gs pos="0">
                <a:srgbClr val="FFFFFF"/>
              </a:gs>
              <a:gs pos="100000">
                <a:srgbClr val="000000">
                  <a:lumMod val="75000"/>
                  <a:lumOff val="25000"/>
                  <a:alpha val="40000"/>
                </a:srgbClr>
              </a:gs>
            </a:gsLst>
            <a:lin ang="5400000" scaled="1"/>
            <a:tileRect/>
          </a:gradFill>
          <a:ln w="19050"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0" lang="en-US" sz="1600" b="0" i="0" u="none" strike="noStrike" kern="1200" cap="none" spc="0" normalizeH="0" baseline="0" noProof="0" dirty="0">
              <a:ln>
                <a:noFill/>
              </a:ln>
              <a:solidFill>
                <a:srgbClr val="2E4260"/>
              </a:solidFill>
              <a:effectLst/>
              <a:uLnTx/>
              <a:uFillTx/>
              <a:latin typeface="Franklin Gothic Book" pitchFamily="34" charset="0"/>
              <a:ea typeface="+mn-ea"/>
              <a:cs typeface="+mn-cs"/>
            </a:endParaRPr>
          </a:p>
        </p:txBody>
      </p:sp>
    </p:spTree>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Top Aligne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599" cy="1143000"/>
          </a:xfrm>
          <a:prstGeom prst="rect">
            <a:avLst/>
          </a:prstGeom>
        </p:spPr>
        <p:txBody>
          <a:bodyPr/>
          <a:lstStyle>
            <a:lvl1pPr>
              <a:defRPr>
                <a:latin typeface="+mj-lt"/>
              </a:defRPr>
            </a:lvl1pPr>
          </a:lstStyle>
          <a:p>
            <a:r>
              <a:rPr lang="en-US" smtClean="0"/>
              <a:t>Click to edit Master title style</a:t>
            </a:r>
            <a:endParaRPr lang="en-US" dirty="0"/>
          </a:p>
        </p:txBody>
      </p:sp>
      <p:sp>
        <p:nvSpPr>
          <p:cNvPr id="3" name="Content Placeholder 2"/>
          <p:cNvSpPr>
            <a:spLocks noGrp="1"/>
          </p:cNvSpPr>
          <p:nvPr>
            <p:ph idx="1"/>
          </p:nvPr>
        </p:nvSpPr>
        <p:spPr>
          <a:xfrm>
            <a:off x="439615" y="1524000"/>
            <a:ext cx="8229600" cy="4602164"/>
          </a:xfrm>
          <a:prstGeom prst="rect">
            <a:avLst/>
          </a:prstGeom>
        </p:spPr>
        <p:txBody>
          <a:bodyPr anchor="t"/>
          <a:lstStyle>
            <a:lvl1pPr marL="457200" indent="-457200">
              <a:buFont typeface="Arial" panose="020B0604020202020204" pitchFamily="34" charset="0"/>
              <a:buChar char="•"/>
              <a:defRPr>
                <a:latin typeface="+mn-lt"/>
              </a:defRPr>
            </a:lvl1pPr>
            <a:lvl2pPr marL="800100" indent="-342900">
              <a:buFont typeface="Courier New" panose="02070309020205020404" pitchFamily="49" charset="0"/>
              <a:buChar char="o"/>
              <a:defRPr sz="2400">
                <a:solidFill>
                  <a:schemeClr val="tx2"/>
                </a:solidFill>
                <a:latin typeface="+mn-lt"/>
              </a:defRPr>
            </a:lvl2pPr>
            <a:lvl3pPr marL="1257300" indent="-342900">
              <a:buFont typeface="Wingdings" panose="05000000000000000000" pitchFamily="2" charset="2"/>
              <a:buChar char="§"/>
              <a:defRPr sz="2000">
                <a:solidFill>
                  <a:schemeClr val="tx1"/>
                </a:solidFill>
                <a:latin typeface="+mn-lt"/>
              </a:defRPr>
            </a:lvl3pPr>
            <a:lvl4pPr marL="1657350" indent="-285750">
              <a:buFont typeface="Wingdings" panose="05000000000000000000" pitchFamily="2" charset="2"/>
              <a:buChar char="v"/>
              <a:defRPr sz="1800">
                <a:solidFill>
                  <a:schemeClr val="tx1"/>
                </a:solidFill>
                <a:latin typeface="+mn-lt"/>
              </a:defRPr>
            </a:lvl4pPr>
            <a:lvl5pPr marL="2114550" indent="-285750">
              <a:buFont typeface="Wingdings" panose="05000000000000000000" pitchFamily="2" charset="2"/>
              <a:buChar char="Ø"/>
              <a:defRPr>
                <a:solidFill>
                  <a:schemeClr val="tx1"/>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Questions">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a:prstGeom prst="rect">
            <a:avLst/>
          </a:prstGeom>
        </p:spPr>
        <p:txBody>
          <a:bodyPr/>
          <a:lstStyle>
            <a:lvl1pPr>
              <a:defRPr>
                <a:solidFill>
                  <a:schemeClr val="tx2"/>
                </a:solidFill>
                <a:latin typeface="Calibri" panose="020F0502020204030204" pitchFamily="34" charset="0"/>
              </a:defRPr>
            </a:lvl1pPr>
          </a:lstStyle>
          <a:p>
            <a:r>
              <a:rPr lang="en-US" smtClean="0"/>
              <a:t>Click to edit Master title style</a:t>
            </a:r>
            <a:endParaRPr lang="en-US" dirty="0"/>
          </a:p>
        </p:txBody>
      </p:sp>
      <p:sp>
        <p:nvSpPr>
          <p:cNvPr id="4" name="Text Placeholder 3"/>
          <p:cNvSpPr>
            <a:spLocks noGrp="1"/>
          </p:cNvSpPr>
          <p:nvPr>
            <p:ph type="body" sz="quarter" idx="10"/>
          </p:nvPr>
        </p:nvSpPr>
        <p:spPr>
          <a:xfrm>
            <a:off x="457200" y="1447800"/>
            <a:ext cx="8229600" cy="990600"/>
          </a:xfrm>
          <a:prstGeom prst="rect">
            <a:avLst/>
          </a:prstGeom>
        </p:spPr>
        <p:txBody>
          <a:bodyPr/>
          <a:lstStyle>
            <a:lvl1pPr marL="0" indent="0">
              <a:buFont typeface="+mj-lt"/>
              <a:buNone/>
              <a:defRPr>
                <a:latin typeface="+mn-lt"/>
              </a:defRPr>
            </a:lvl1pPr>
          </a:lstStyle>
          <a:p>
            <a:pPr lvl="0"/>
            <a:r>
              <a:rPr lang="en-US" smtClean="0"/>
              <a:t>Click to edit Master text styles</a:t>
            </a:r>
          </a:p>
        </p:txBody>
      </p:sp>
      <p:sp>
        <p:nvSpPr>
          <p:cNvPr id="6" name="Text Placeholder 5"/>
          <p:cNvSpPr>
            <a:spLocks noGrp="1"/>
          </p:cNvSpPr>
          <p:nvPr>
            <p:ph type="body" sz="quarter" idx="11"/>
          </p:nvPr>
        </p:nvSpPr>
        <p:spPr>
          <a:xfrm>
            <a:off x="838200" y="2438400"/>
            <a:ext cx="7848600" cy="3657600"/>
          </a:xfrm>
          <a:prstGeom prst="rect">
            <a:avLst/>
          </a:prstGeom>
        </p:spPr>
        <p:txBody>
          <a:bodyPr/>
          <a:lstStyle>
            <a:lvl1pPr marL="514350" indent="-514350">
              <a:buFont typeface="+mj-lt"/>
              <a:buAutoNum type="alphaLcParenR"/>
              <a:defRPr>
                <a:latin typeface="+mn-lt"/>
              </a:defRPr>
            </a:lvl1pPr>
          </a:lstStyle>
          <a:p>
            <a:pPr lvl="0"/>
            <a:r>
              <a:rPr lang="en-US" smtClean="0"/>
              <a:t>Click to edit Master text styles</a:t>
            </a:r>
          </a:p>
        </p:txBody>
      </p:sp>
    </p:spTree>
    <p:extLst>
      <p:ext uri="{BB962C8B-B14F-4D97-AF65-F5344CB8AC3E}">
        <p14:creationId xmlns:p14="http://schemas.microsoft.com/office/powerpoint/2010/main" val="2411431954"/>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graphicFrame>
        <p:nvGraphicFramePr>
          <p:cNvPr id="17" name="Object 16" hidden="1"/>
          <p:cNvGraphicFramePr>
            <a:graphicFrameLocks/>
          </p:cNvGraphicFramePr>
          <p:nvPr>
            <p:custDataLst>
              <p:tags r:id="rId2"/>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6146" name="think-cell Slide" r:id="rId6" imgW="0" imgH="0" progId="">
                  <p:embed/>
                </p:oleObj>
              </mc:Choice>
              <mc:Fallback>
                <p:oleObj name="think-cell Slide" r:id="rId6" imgW="0" imgH="0" progId="">
                  <p:embed/>
                  <p:pic>
                    <p:nvPicPr>
                      <p:cNvPr id="0" name=""/>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le 1"/>
          <p:cNvSpPr>
            <a:spLocks noGrp="1"/>
          </p:cNvSpPr>
          <p:nvPr>
            <p:ph type="ctrTitle"/>
            <p:custDataLst>
              <p:tags r:id="rId3"/>
            </p:custDataLst>
          </p:nvPr>
        </p:nvSpPr>
        <p:spPr>
          <a:xfrm>
            <a:off x="381000" y="1219200"/>
            <a:ext cx="8400288" cy="1722120"/>
          </a:xfrm>
          <a:prstGeom prst="rect">
            <a:avLst/>
          </a:prstGeom>
        </p:spPr>
        <p:txBody>
          <a:bodyPr>
            <a:noAutofit/>
          </a:bodyPr>
          <a:lstStyle>
            <a:lvl1pPr algn="l" rtl="0" eaLnBrk="0" fontAlgn="base" hangingPunct="0">
              <a:lnSpc>
                <a:spcPct val="90000"/>
              </a:lnSpc>
              <a:spcBef>
                <a:spcPct val="25000"/>
              </a:spcBef>
              <a:spcAft>
                <a:spcPct val="0"/>
              </a:spcAft>
              <a:defRPr lang="en-US" sz="5400" kern="0" dirty="0">
                <a:gradFill flip="none" rotWithShape="1">
                  <a:gsLst>
                    <a:gs pos="0">
                      <a:srgbClr val="727B88"/>
                    </a:gs>
                    <a:gs pos="50000">
                      <a:srgbClr val="233148"/>
                    </a:gs>
                    <a:gs pos="100000">
                      <a:srgbClr val="2C3F5B"/>
                    </a:gs>
                  </a:gsLst>
                  <a:lin ang="16200000" scaled="1"/>
                  <a:tileRect/>
                </a:gradFill>
                <a:latin typeface="+mj-lt"/>
                <a:ea typeface="+mj-ea"/>
                <a:cs typeface="Times New Roman" pitchFamily="18" charset="0"/>
              </a:defRPr>
            </a:lvl1pPr>
          </a:lstStyle>
          <a:p>
            <a:r>
              <a:rPr lang="en-US" dirty="0" smtClean="0"/>
              <a:t>Click to edit Master title style</a:t>
            </a:r>
            <a:endParaRPr lang="en-US" dirty="0"/>
          </a:p>
        </p:txBody>
      </p:sp>
      <p:sp>
        <p:nvSpPr>
          <p:cNvPr id="3" name="Subtitle 2"/>
          <p:cNvSpPr>
            <a:spLocks noGrp="1"/>
          </p:cNvSpPr>
          <p:nvPr>
            <p:ph type="subTitle" idx="1"/>
            <p:custDataLst>
              <p:tags r:id="rId4"/>
            </p:custDataLst>
          </p:nvPr>
        </p:nvSpPr>
        <p:spPr>
          <a:xfrm>
            <a:off x="381000" y="2286000"/>
            <a:ext cx="8305800" cy="914400"/>
          </a:xfrm>
          <a:prstGeom prst="rect">
            <a:avLst/>
          </a:prstGeom>
        </p:spPr>
        <p:txBody>
          <a:bodyPr>
            <a:normAutofit/>
          </a:bodyPr>
          <a:lstStyle>
            <a:lvl1pPr marL="0" indent="0" algn="l">
              <a:buNone/>
              <a:defRPr sz="4000">
                <a:solidFill>
                  <a:srgbClr val="2E4260"/>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262751410"/>
      </p:ext>
    </p:extLst>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ags" Target="../tags/tag4.xml"/><Relationship Id="rId3" Type="http://schemas.openxmlformats.org/officeDocument/2006/relationships/slideLayout" Target="../slideLayouts/slideLayout3.xml"/><Relationship Id="rId7" Type="http://schemas.openxmlformats.org/officeDocument/2006/relationships/tags" Target="../tags/tag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11" Type="http://schemas.openxmlformats.org/officeDocument/2006/relationships/oleObject" Target="../embeddings/oleObject1.bin"/><Relationship Id="rId5" Type="http://schemas.openxmlformats.org/officeDocument/2006/relationships/vmlDrawing" Target="../drawings/vmlDrawing1.vml"/><Relationship Id="rId10" Type="http://schemas.openxmlformats.org/officeDocument/2006/relationships/tags" Target="../tags/tag6.xml"/><Relationship Id="rId4" Type="http://schemas.openxmlformats.org/officeDocument/2006/relationships/theme" Target="../theme/theme1.xml"/><Relationship Id="rId9" Type="http://schemas.openxmlformats.org/officeDocument/2006/relationships/tags" Target="../tags/tag5.xml"/></Relationships>
</file>

<file path=ppt/slideMasters/_rels/slideMaster2.xml.rels><?xml version="1.0" encoding="UTF-8" standalone="yes"?>
<Relationships xmlns="http://schemas.openxmlformats.org/package/2006/relationships"><Relationship Id="rId8" Type="http://schemas.openxmlformats.org/officeDocument/2006/relationships/tags" Target="../tags/tag16.xml"/><Relationship Id="rId3" Type="http://schemas.openxmlformats.org/officeDocument/2006/relationships/vmlDrawing" Target="../drawings/vmlDrawing3.vml"/><Relationship Id="rId7" Type="http://schemas.openxmlformats.org/officeDocument/2006/relationships/tags" Target="../tags/tag15.xml"/><Relationship Id="rId2" Type="http://schemas.openxmlformats.org/officeDocument/2006/relationships/theme" Target="../theme/theme2.xml"/><Relationship Id="rId1" Type="http://schemas.openxmlformats.org/officeDocument/2006/relationships/slideLayout" Target="../slideLayouts/slideLayout4.xml"/><Relationship Id="rId6" Type="http://schemas.openxmlformats.org/officeDocument/2006/relationships/tags" Target="../tags/tag14.xml"/><Relationship Id="rId5" Type="http://schemas.openxmlformats.org/officeDocument/2006/relationships/tags" Target="../tags/tag13.xml"/><Relationship Id="rId4" Type="http://schemas.openxmlformats.org/officeDocument/2006/relationships/tags" Target="../tags/tag12.xml"/><Relationship Id="rId9" Type="http://schemas.openxmlformats.org/officeDocument/2006/relationships/oleObject" Target="../embeddings/oleObject3.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13" name="Object 12" hidden="1"/>
          <p:cNvGraphicFramePr>
            <a:graphicFrameLocks/>
          </p:cNvGraphicFramePr>
          <p:nvPr>
            <p:custDataLst>
              <p:tags r:id="rId6"/>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3075" name="think-cell Slide" r:id="rId11" imgW="0" imgH="0" progId="">
                  <p:embed/>
                </p:oleObj>
              </mc:Choice>
              <mc:Fallback>
                <p:oleObj name="think-cell Slide" r:id="rId11" imgW="0" imgH="0" progId="">
                  <p:embed/>
                  <p:pic>
                    <p:nvPicPr>
                      <p:cNvPr id="0" name=""/>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Rectangle 5"/>
          <p:cNvSpPr/>
          <p:nvPr>
            <p:custDataLst>
              <p:tags r:id="rId7"/>
            </p:custDataLst>
          </p:nvPr>
        </p:nvSpPr>
        <p:spPr bwMode="auto">
          <a:xfrm rot="10800000" flipV="1">
            <a:off x="0" y="6355080"/>
            <a:ext cx="9144000" cy="502920"/>
          </a:xfrm>
          <a:prstGeom prst="rect">
            <a:avLst/>
          </a:prstGeom>
          <a:gradFill flip="none" rotWithShape="1">
            <a:gsLst>
              <a:gs pos="0">
                <a:srgbClr val="000000">
                  <a:lumMod val="20000"/>
                  <a:lumOff val="80000"/>
                </a:srgbClr>
              </a:gs>
              <a:gs pos="100000">
                <a:srgbClr val="FFFFFF"/>
              </a:gs>
            </a:gsLst>
            <a:lin ang="5400000" scaled="1"/>
            <a:tileRect/>
          </a:gradFill>
          <a:ln w="19050"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0" lang="en-US" sz="900" b="0" i="0" u="none" strike="noStrike" kern="1200" cap="none" spc="0" normalizeH="0" baseline="0" noProof="0" dirty="0">
              <a:ln>
                <a:noFill/>
              </a:ln>
              <a:solidFill>
                <a:srgbClr val="2E4260"/>
              </a:solidFill>
              <a:effectLst/>
              <a:uLnTx/>
              <a:uFillTx/>
              <a:latin typeface="Franklin Gothic Book" pitchFamily="34" charset="0"/>
              <a:ea typeface="+mn-ea"/>
              <a:cs typeface="+mn-cs"/>
            </a:endParaRPr>
          </a:p>
        </p:txBody>
      </p:sp>
      <p:sp>
        <p:nvSpPr>
          <p:cNvPr id="11" name="Slide Number Placeholder 5"/>
          <p:cNvSpPr txBox="1">
            <a:spLocks/>
          </p:cNvSpPr>
          <p:nvPr>
            <p:custDataLst>
              <p:tags r:id="rId8"/>
            </p:custDataLst>
          </p:nvPr>
        </p:nvSpPr>
        <p:spPr bwMode="auto">
          <a:xfrm>
            <a:off x="2081666" y="6510352"/>
            <a:ext cx="1097280" cy="228600"/>
          </a:xfrm>
          <a:prstGeom prst="rect">
            <a:avLst/>
          </a:prstGeom>
          <a:noFill/>
          <a:ln w="9525">
            <a:noFill/>
            <a:miter lim="800000"/>
            <a:headEnd/>
            <a:tailEnd/>
          </a:ln>
        </p:spPr>
        <p:txBody>
          <a:bodyPr anchor="ctr" anchorCtr="0"/>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808080"/>
              </a:solidFill>
              <a:effectLst/>
              <a:uLnTx/>
              <a:uFillTx/>
              <a:latin typeface="Arial"/>
            </a:endParaRPr>
          </a:p>
        </p:txBody>
      </p:sp>
      <p:sp>
        <p:nvSpPr>
          <p:cNvPr id="14" name="TextBox 13"/>
          <p:cNvSpPr txBox="1"/>
          <p:nvPr>
            <p:custDataLst>
              <p:tags r:id="rId9"/>
            </p:custDataLst>
          </p:nvPr>
        </p:nvSpPr>
        <p:spPr>
          <a:xfrm>
            <a:off x="492764" y="6510352"/>
            <a:ext cx="309700" cy="215444"/>
          </a:xfrm>
          <a:prstGeom prst="rect">
            <a:avLst/>
          </a:prstGeom>
          <a:noFill/>
        </p:spPr>
        <p:txBody>
          <a:bodyPr wrap="none" rtlCol="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fld id="{FAB58BC5-DDAB-49F3-80FB-27BA58A82ED8}" type="slidenum">
              <a:rPr kumimoji="0" lang="en-US" sz="800" b="0" i="0" u="none" strike="noStrike" kern="0" cap="none" spc="0" normalizeH="0" baseline="0" noProof="0" smtClean="0">
                <a:ln>
                  <a:noFill/>
                </a:ln>
                <a:solidFill>
                  <a:srgbClr val="808080"/>
                </a:solidFill>
                <a:effectLst/>
                <a:uLnTx/>
                <a:uFillTx/>
                <a:latin typeface="Arial"/>
              </a:rPr>
              <a:pPr marL="0" marR="0" lvl="0" indent="0" algn="ctr" defTabSz="914400" eaLnBrk="1" fontAlgn="auto" latinLnBrk="0" hangingPunct="1">
                <a:lnSpc>
                  <a:spcPct val="100000"/>
                </a:lnSpc>
                <a:spcBef>
                  <a:spcPts val="0"/>
                </a:spcBef>
                <a:spcAft>
                  <a:spcPts val="0"/>
                </a:spcAft>
                <a:buClrTx/>
                <a:buSzTx/>
                <a:buFontTx/>
                <a:buNone/>
                <a:tabLst/>
                <a:defRPr/>
              </a:pPr>
              <a:t>‹#›</a:t>
            </a:fld>
            <a:endParaRPr kumimoji="0" lang="en-US" sz="800" b="0" i="0" u="none" strike="noStrike" kern="0" cap="none" spc="0" normalizeH="0" baseline="0" noProof="0" dirty="0" smtClean="0">
              <a:ln>
                <a:noFill/>
              </a:ln>
              <a:solidFill>
                <a:srgbClr val="808080"/>
              </a:solidFill>
              <a:effectLst/>
              <a:uLnTx/>
              <a:uFillTx/>
              <a:latin typeface="Arial"/>
            </a:endParaRPr>
          </a:p>
        </p:txBody>
      </p:sp>
      <p:sp>
        <p:nvSpPr>
          <p:cNvPr id="15" name="Slide Number Placeholder 5"/>
          <p:cNvSpPr txBox="1">
            <a:spLocks/>
          </p:cNvSpPr>
          <p:nvPr>
            <p:custDataLst>
              <p:tags r:id="rId10"/>
            </p:custDataLst>
          </p:nvPr>
        </p:nvSpPr>
        <p:spPr bwMode="auto">
          <a:xfrm>
            <a:off x="923579" y="6510352"/>
            <a:ext cx="1280160" cy="228600"/>
          </a:xfrm>
          <a:prstGeom prst="rect">
            <a:avLst/>
          </a:prstGeom>
          <a:noFill/>
          <a:ln w="9525">
            <a:noFill/>
            <a:miter lim="800000"/>
            <a:headEnd/>
            <a:tailEnd/>
          </a:ln>
        </p:spPr>
        <p:txBody>
          <a:bodyPr anchor="ctr" anchorCtr="0"/>
          <a:lstStyle/>
          <a:p>
            <a:pPr marL="0" marR="0" lvl="0" indent="0" defTabSz="914400" eaLnBrk="1" fontAlgn="auto" latinLnBrk="0" hangingPunct="1">
              <a:lnSpc>
                <a:spcPct val="100000"/>
              </a:lnSpc>
              <a:spcBef>
                <a:spcPts val="0"/>
              </a:spcBef>
              <a:spcAft>
                <a:spcPts val="0"/>
              </a:spcAft>
              <a:buClrTx/>
              <a:buSzTx/>
              <a:buFontTx/>
              <a:buNone/>
              <a:tabLst/>
              <a:defRPr/>
            </a:pPr>
            <a:fld id="{FBC574D6-4757-4FDC-B3F8-A1C3E6F4AE52}" type="datetime4">
              <a:rPr kumimoji="0" lang="en-US" sz="800" b="0" i="0" u="none" strike="noStrike" kern="0" cap="none" spc="0" normalizeH="0" baseline="0" noProof="0" smtClean="0">
                <a:ln>
                  <a:noFill/>
                </a:ln>
                <a:solidFill>
                  <a:srgbClr val="808080"/>
                </a:solidFill>
                <a:effectLst/>
                <a:uLnTx/>
                <a:uFillTx/>
                <a:latin typeface="Arial"/>
              </a:rPr>
              <a:pPr marL="0" marR="0" lvl="0" indent="0" defTabSz="914400" eaLnBrk="1" fontAlgn="auto" latinLnBrk="0" hangingPunct="1">
                <a:lnSpc>
                  <a:spcPct val="100000"/>
                </a:lnSpc>
                <a:spcBef>
                  <a:spcPts val="0"/>
                </a:spcBef>
                <a:spcAft>
                  <a:spcPts val="0"/>
                </a:spcAft>
                <a:buClrTx/>
                <a:buSzTx/>
                <a:buFontTx/>
                <a:buNone/>
                <a:tabLst/>
                <a:defRPr/>
              </a:pPr>
              <a:t>August 6, 2016</a:t>
            </a:fld>
            <a:endParaRPr kumimoji="0" lang="en-US" sz="800" b="0" i="0" u="none" strike="noStrike" kern="0" cap="none" spc="0" normalizeH="0" baseline="0" noProof="0" dirty="0">
              <a:ln>
                <a:noFill/>
              </a:ln>
              <a:solidFill>
                <a:srgbClr val="808080"/>
              </a:solidFill>
              <a:effectLst/>
              <a:uLnTx/>
              <a:uFillTx/>
              <a:latin typeface="Arial"/>
            </a:endParaRP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Lst>
  <p:transition>
    <p:fade/>
  </p:transition>
  <p:timing>
    <p:tnLst>
      <p:par>
        <p:cTn id="1" dur="indefinite" restart="never" nodeType="tmRoot"/>
      </p:par>
    </p:tnLst>
  </p:timing>
  <p:txStyles>
    <p:titleStyle>
      <a:lvl1pPr algn="l" defTabSz="914400" rtl="0" eaLnBrk="1" latinLnBrk="0" hangingPunct="1">
        <a:spcBef>
          <a:spcPct val="0"/>
        </a:spcBef>
        <a:buNone/>
        <a:defRPr sz="3600" kern="1200">
          <a:gradFill>
            <a:gsLst>
              <a:gs pos="0">
                <a:srgbClr val="000000"/>
              </a:gs>
              <a:gs pos="50000">
                <a:srgbClr val="233148"/>
              </a:gs>
              <a:gs pos="100000">
                <a:srgbClr val="2C3F5B"/>
              </a:gs>
            </a:gsLst>
            <a:lin ang="16200000" scaled="1"/>
          </a:gradFill>
          <a:latin typeface="Franklin Gothic Book" pitchFamily="34" charset="0"/>
          <a:ea typeface="+mj-ea"/>
          <a:cs typeface="+mj-cs"/>
        </a:defRPr>
      </a:lvl1pPr>
    </p:titleStyle>
    <p:bodyStyle>
      <a:lvl1pPr marL="228600" indent="-228600" algn="l" defTabSz="914400" rtl="0" eaLnBrk="1" latinLnBrk="0" hangingPunct="1">
        <a:spcBef>
          <a:spcPts val="0"/>
        </a:spcBef>
        <a:spcAft>
          <a:spcPts val="600"/>
        </a:spcAft>
        <a:buFont typeface="Arial" pitchFamily="34" charset="0"/>
        <a:buChar char="•"/>
        <a:defRPr sz="2800" kern="1200">
          <a:solidFill>
            <a:schemeClr val="tx1"/>
          </a:solidFill>
          <a:latin typeface="Franklin Gothic Book" pitchFamily="34" charset="0"/>
          <a:ea typeface="+mn-ea"/>
          <a:cs typeface="+mn-cs"/>
        </a:defRPr>
      </a:lvl1pPr>
      <a:lvl2pPr marL="742950" indent="-285750" algn="l" defTabSz="914400" rtl="0" eaLnBrk="1" latinLnBrk="0" hangingPunct="1">
        <a:spcBef>
          <a:spcPts val="0"/>
        </a:spcBef>
        <a:spcAft>
          <a:spcPts val="600"/>
        </a:spcAft>
        <a:buFont typeface="Arial" pitchFamily="34" charset="0"/>
        <a:buChar char="–"/>
        <a:defRPr sz="2400" kern="1200">
          <a:solidFill>
            <a:schemeClr val="bg1"/>
          </a:solidFill>
          <a:latin typeface="Franklin Gothic Book" pitchFamily="34" charset="0"/>
          <a:ea typeface="+mn-ea"/>
          <a:cs typeface="+mn-cs"/>
        </a:defRPr>
      </a:lvl2pPr>
      <a:lvl3pPr marL="1143000" indent="-228600" algn="l" defTabSz="914400" rtl="0" eaLnBrk="1" latinLnBrk="0" hangingPunct="1">
        <a:spcBef>
          <a:spcPts val="0"/>
        </a:spcBef>
        <a:spcAft>
          <a:spcPts val="600"/>
        </a:spcAft>
        <a:buFont typeface="Arial" pitchFamily="34" charset="0"/>
        <a:buChar char="•"/>
        <a:defRPr sz="2000" kern="1200">
          <a:solidFill>
            <a:schemeClr val="bg1"/>
          </a:solidFill>
          <a:latin typeface="Franklin Gothic Book" pitchFamily="34" charset="0"/>
          <a:ea typeface="+mn-ea"/>
          <a:cs typeface="+mn-cs"/>
        </a:defRPr>
      </a:lvl3pPr>
      <a:lvl4pPr marL="1600200" indent="-228600" algn="l" defTabSz="914400" rtl="0" eaLnBrk="1" latinLnBrk="0" hangingPunct="1">
        <a:spcBef>
          <a:spcPts val="0"/>
        </a:spcBef>
        <a:spcAft>
          <a:spcPts val="600"/>
        </a:spcAft>
        <a:buFont typeface="Arial" pitchFamily="34" charset="0"/>
        <a:buChar char="–"/>
        <a:defRPr sz="1800" kern="1200">
          <a:solidFill>
            <a:schemeClr val="bg1"/>
          </a:solidFill>
          <a:latin typeface="Franklin Gothic Book" pitchFamily="34" charset="0"/>
          <a:ea typeface="+mn-ea"/>
          <a:cs typeface="+mn-cs"/>
        </a:defRPr>
      </a:lvl4pPr>
      <a:lvl5pPr marL="2057400" indent="-228600" algn="l" defTabSz="914400" rtl="0" eaLnBrk="1" latinLnBrk="0" hangingPunct="1">
        <a:spcBef>
          <a:spcPts val="0"/>
        </a:spcBef>
        <a:spcAft>
          <a:spcPts val="600"/>
        </a:spcAft>
        <a:buFont typeface="Arial" pitchFamily="34" charset="0"/>
        <a:buChar char="•"/>
        <a:defRPr sz="1600" kern="1200">
          <a:solidFill>
            <a:schemeClr val="bg1"/>
          </a:solidFill>
          <a:latin typeface="Franklin Gothic Book"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3" name="Object 12" hidden="1"/>
          <p:cNvGraphicFramePr>
            <a:graphicFrameLocks/>
          </p:cNvGraphicFramePr>
          <p:nvPr>
            <p:custDataLst>
              <p:tags r:id="rId4"/>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5122" name="think-cell Slide" r:id="rId9" imgW="0" imgH="0" progId="">
                  <p:embed/>
                </p:oleObj>
              </mc:Choice>
              <mc:Fallback>
                <p:oleObj name="think-cell Slide" r:id="rId9" imgW="0" imgH="0" progId="">
                  <p:embed/>
                  <p:pic>
                    <p:nvPicPr>
                      <p:cNvPr id="0" name=""/>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Rectangle 5"/>
          <p:cNvSpPr/>
          <p:nvPr>
            <p:custDataLst>
              <p:tags r:id="rId5"/>
            </p:custDataLst>
          </p:nvPr>
        </p:nvSpPr>
        <p:spPr bwMode="auto">
          <a:xfrm rot="10800000" flipV="1">
            <a:off x="0" y="6355080"/>
            <a:ext cx="9144000" cy="502920"/>
          </a:xfrm>
          <a:prstGeom prst="rect">
            <a:avLst/>
          </a:prstGeom>
          <a:gradFill flip="none" rotWithShape="1">
            <a:gsLst>
              <a:gs pos="0">
                <a:srgbClr val="000000">
                  <a:lumMod val="20000"/>
                  <a:lumOff val="80000"/>
                </a:srgbClr>
              </a:gs>
              <a:gs pos="100000">
                <a:srgbClr val="FFFFFF"/>
              </a:gs>
            </a:gsLst>
            <a:lin ang="5400000" scaled="1"/>
            <a:tileRect/>
          </a:gradFill>
          <a:ln w="19050" cap="flat" cmpd="sng" algn="ctr">
            <a:noFill/>
            <a:prstDash val="solid"/>
            <a:round/>
            <a:headEnd type="none" w="med" len="med"/>
            <a:tailEnd type="none" w="med" len="med"/>
          </a:ln>
          <a:effectLst/>
        </p:spPr>
        <p:txBody>
          <a:bodyPr/>
          <a:lstStyle/>
          <a:p>
            <a:pPr fontAlgn="base">
              <a:spcBef>
                <a:spcPct val="50000"/>
              </a:spcBef>
              <a:spcAft>
                <a:spcPct val="0"/>
              </a:spcAft>
              <a:defRPr/>
            </a:pPr>
            <a:endParaRPr lang="en-US" sz="900" dirty="0">
              <a:solidFill>
                <a:srgbClr val="2E4260"/>
              </a:solidFill>
              <a:latin typeface="Franklin Gothic Book" pitchFamily="34" charset="0"/>
            </a:endParaRPr>
          </a:p>
        </p:txBody>
      </p:sp>
      <p:sp>
        <p:nvSpPr>
          <p:cNvPr id="11" name="Slide Number Placeholder 5"/>
          <p:cNvSpPr txBox="1">
            <a:spLocks/>
          </p:cNvSpPr>
          <p:nvPr>
            <p:custDataLst>
              <p:tags r:id="rId6"/>
            </p:custDataLst>
          </p:nvPr>
        </p:nvSpPr>
        <p:spPr bwMode="auto">
          <a:xfrm>
            <a:off x="2081666" y="6510352"/>
            <a:ext cx="1097280" cy="228600"/>
          </a:xfrm>
          <a:prstGeom prst="rect">
            <a:avLst/>
          </a:prstGeom>
          <a:noFill/>
          <a:ln w="9525">
            <a:noFill/>
            <a:miter lim="800000"/>
            <a:headEnd/>
            <a:tailEnd/>
          </a:ln>
        </p:spPr>
        <p:txBody>
          <a:bodyPr anchor="ctr" anchorCtr="0"/>
          <a:lstStyle/>
          <a:p>
            <a:pPr>
              <a:defRPr/>
            </a:pPr>
            <a:endParaRPr lang="en-US" sz="800" kern="0" dirty="0">
              <a:solidFill>
                <a:srgbClr val="808080"/>
              </a:solidFill>
              <a:latin typeface="Arial"/>
            </a:endParaRPr>
          </a:p>
        </p:txBody>
      </p:sp>
      <p:sp>
        <p:nvSpPr>
          <p:cNvPr id="14" name="TextBox 13"/>
          <p:cNvSpPr txBox="1"/>
          <p:nvPr>
            <p:custDataLst>
              <p:tags r:id="rId7"/>
            </p:custDataLst>
          </p:nvPr>
        </p:nvSpPr>
        <p:spPr>
          <a:xfrm>
            <a:off x="492764" y="6510352"/>
            <a:ext cx="309700" cy="215444"/>
          </a:xfrm>
          <a:prstGeom prst="rect">
            <a:avLst/>
          </a:prstGeom>
          <a:noFill/>
        </p:spPr>
        <p:txBody>
          <a:bodyPr wrap="none" rtlCol="0" anchor="ctr" anchorCtr="0">
            <a:spAutoFit/>
          </a:bodyPr>
          <a:lstStyle/>
          <a:p>
            <a:pPr algn="ctr">
              <a:defRPr/>
            </a:pPr>
            <a:fld id="{FAB58BC5-DDAB-49F3-80FB-27BA58A82ED8}" type="slidenum">
              <a:rPr lang="en-US" sz="800" kern="0" smtClean="0">
                <a:solidFill>
                  <a:srgbClr val="808080"/>
                </a:solidFill>
                <a:latin typeface="Arial"/>
              </a:rPr>
              <a:pPr algn="ctr">
                <a:defRPr/>
              </a:pPr>
              <a:t>‹#›</a:t>
            </a:fld>
            <a:endParaRPr lang="en-US" sz="800" kern="0" dirty="0" smtClean="0">
              <a:solidFill>
                <a:srgbClr val="808080"/>
              </a:solidFill>
              <a:latin typeface="Arial"/>
            </a:endParaRPr>
          </a:p>
        </p:txBody>
      </p:sp>
      <p:sp>
        <p:nvSpPr>
          <p:cNvPr id="15" name="Slide Number Placeholder 5"/>
          <p:cNvSpPr txBox="1">
            <a:spLocks/>
          </p:cNvSpPr>
          <p:nvPr>
            <p:custDataLst>
              <p:tags r:id="rId8"/>
            </p:custDataLst>
          </p:nvPr>
        </p:nvSpPr>
        <p:spPr bwMode="auto">
          <a:xfrm>
            <a:off x="923579" y="6510352"/>
            <a:ext cx="1280160" cy="228600"/>
          </a:xfrm>
          <a:prstGeom prst="rect">
            <a:avLst/>
          </a:prstGeom>
          <a:noFill/>
          <a:ln w="9525">
            <a:noFill/>
            <a:miter lim="800000"/>
            <a:headEnd/>
            <a:tailEnd/>
          </a:ln>
        </p:spPr>
        <p:txBody>
          <a:bodyPr anchor="ctr" anchorCtr="0"/>
          <a:lstStyle/>
          <a:p>
            <a:pPr>
              <a:defRPr/>
            </a:pPr>
            <a:fld id="{FBC574D6-4757-4FDC-B3F8-A1C3E6F4AE52}" type="datetime4">
              <a:rPr lang="en-US" sz="800" kern="0" smtClean="0">
                <a:solidFill>
                  <a:srgbClr val="808080"/>
                </a:solidFill>
                <a:latin typeface="Arial"/>
              </a:rPr>
              <a:pPr>
                <a:defRPr/>
              </a:pPr>
              <a:t>August 6, 2016</a:t>
            </a:fld>
            <a:endParaRPr lang="en-US" sz="800" kern="0" dirty="0">
              <a:solidFill>
                <a:srgbClr val="808080"/>
              </a:solidFill>
              <a:latin typeface="Arial"/>
            </a:endParaRPr>
          </a:p>
        </p:txBody>
      </p:sp>
    </p:spTree>
    <p:extLst>
      <p:ext uri="{BB962C8B-B14F-4D97-AF65-F5344CB8AC3E}">
        <p14:creationId xmlns:p14="http://schemas.microsoft.com/office/powerpoint/2010/main" val="2933391948"/>
      </p:ext>
    </p:extLst>
  </p:cSld>
  <p:clrMap bg1="lt1" tx1="dk1" bg2="lt2" tx2="dk2" accent1="accent1" accent2="accent2" accent3="accent3" accent4="accent4" accent5="accent5" accent6="accent6" hlink="hlink" folHlink="folHlink"/>
  <p:sldLayoutIdLst>
    <p:sldLayoutId id="2147483675" r:id="rId1"/>
  </p:sldLayoutIdLst>
  <p:transition>
    <p:fade/>
  </p:transition>
  <p:timing>
    <p:tnLst>
      <p:par>
        <p:cTn id="1" dur="indefinite" restart="never" nodeType="tmRoot"/>
      </p:par>
    </p:tnLst>
  </p:timing>
  <p:txStyles>
    <p:titleStyle>
      <a:lvl1pPr algn="l" defTabSz="914400" rtl="0" eaLnBrk="1" latinLnBrk="0" hangingPunct="1">
        <a:spcBef>
          <a:spcPct val="0"/>
        </a:spcBef>
        <a:buNone/>
        <a:defRPr sz="3600" kern="1200">
          <a:gradFill>
            <a:gsLst>
              <a:gs pos="0">
                <a:srgbClr val="000000"/>
              </a:gs>
              <a:gs pos="50000">
                <a:srgbClr val="233148"/>
              </a:gs>
              <a:gs pos="100000">
                <a:srgbClr val="2C3F5B"/>
              </a:gs>
            </a:gsLst>
            <a:lin ang="16200000" scaled="1"/>
          </a:gradFill>
          <a:latin typeface="Franklin Gothic Book" pitchFamily="34" charset="0"/>
          <a:ea typeface="+mj-ea"/>
          <a:cs typeface="+mj-cs"/>
        </a:defRPr>
      </a:lvl1pPr>
    </p:titleStyle>
    <p:bodyStyle>
      <a:lvl1pPr marL="228600" indent="-228600" algn="l" defTabSz="914400" rtl="0" eaLnBrk="1" latinLnBrk="0" hangingPunct="1">
        <a:spcBef>
          <a:spcPts val="0"/>
        </a:spcBef>
        <a:spcAft>
          <a:spcPts val="600"/>
        </a:spcAft>
        <a:buFont typeface="Arial" pitchFamily="34" charset="0"/>
        <a:buChar char="•"/>
        <a:defRPr sz="2800" kern="1200">
          <a:solidFill>
            <a:schemeClr val="tx1"/>
          </a:solidFill>
          <a:latin typeface="Franklin Gothic Book" pitchFamily="34" charset="0"/>
          <a:ea typeface="+mn-ea"/>
          <a:cs typeface="+mn-cs"/>
        </a:defRPr>
      </a:lvl1pPr>
      <a:lvl2pPr marL="742950" indent="-285750" algn="l" defTabSz="914400" rtl="0" eaLnBrk="1" latinLnBrk="0" hangingPunct="1">
        <a:spcBef>
          <a:spcPts val="0"/>
        </a:spcBef>
        <a:spcAft>
          <a:spcPts val="600"/>
        </a:spcAft>
        <a:buFont typeface="Arial" pitchFamily="34" charset="0"/>
        <a:buChar char="–"/>
        <a:defRPr sz="2400" kern="1200">
          <a:solidFill>
            <a:schemeClr val="bg1"/>
          </a:solidFill>
          <a:latin typeface="Franklin Gothic Book" pitchFamily="34" charset="0"/>
          <a:ea typeface="+mn-ea"/>
          <a:cs typeface="+mn-cs"/>
        </a:defRPr>
      </a:lvl2pPr>
      <a:lvl3pPr marL="1143000" indent="-228600" algn="l" defTabSz="914400" rtl="0" eaLnBrk="1" latinLnBrk="0" hangingPunct="1">
        <a:spcBef>
          <a:spcPts val="0"/>
        </a:spcBef>
        <a:spcAft>
          <a:spcPts val="600"/>
        </a:spcAft>
        <a:buFont typeface="Arial" pitchFamily="34" charset="0"/>
        <a:buChar char="•"/>
        <a:defRPr sz="2000" kern="1200">
          <a:solidFill>
            <a:schemeClr val="bg1"/>
          </a:solidFill>
          <a:latin typeface="Franklin Gothic Book" pitchFamily="34" charset="0"/>
          <a:ea typeface="+mn-ea"/>
          <a:cs typeface="+mn-cs"/>
        </a:defRPr>
      </a:lvl3pPr>
      <a:lvl4pPr marL="1600200" indent="-228600" algn="l" defTabSz="914400" rtl="0" eaLnBrk="1" latinLnBrk="0" hangingPunct="1">
        <a:spcBef>
          <a:spcPts val="0"/>
        </a:spcBef>
        <a:spcAft>
          <a:spcPts val="600"/>
        </a:spcAft>
        <a:buFont typeface="Arial" pitchFamily="34" charset="0"/>
        <a:buChar char="–"/>
        <a:defRPr sz="1800" kern="1200">
          <a:solidFill>
            <a:schemeClr val="bg1"/>
          </a:solidFill>
          <a:latin typeface="Franklin Gothic Book" pitchFamily="34" charset="0"/>
          <a:ea typeface="+mn-ea"/>
          <a:cs typeface="+mn-cs"/>
        </a:defRPr>
      </a:lvl4pPr>
      <a:lvl5pPr marL="2057400" indent="-228600" algn="l" defTabSz="914400" rtl="0" eaLnBrk="1" latinLnBrk="0" hangingPunct="1">
        <a:spcBef>
          <a:spcPts val="0"/>
        </a:spcBef>
        <a:spcAft>
          <a:spcPts val="600"/>
        </a:spcAft>
        <a:buFont typeface="Arial" pitchFamily="34" charset="0"/>
        <a:buChar char="•"/>
        <a:defRPr sz="1600" kern="1200">
          <a:solidFill>
            <a:schemeClr val="bg1"/>
          </a:solidFill>
          <a:latin typeface="Franklin Gothic Book"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Free-form Friday – </a:t>
            </a:r>
            <a:br>
              <a:rPr lang="en-US" dirty="0" smtClean="0"/>
            </a:br>
            <a:r>
              <a:rPr lang="en-US" dirty="0" smtClean="0"/>
              <a:t>Putting Tests on the Learn Center</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chor="ctr">
            <a:normAutofit/>
          </a:bodyPr>
          <a:lstStyle/>
          <a:p>
            <a:pPr algn="ctr">
              <a:buNone/>
            </a:pPr>
            <a:r>
              <a:rPr lang="en-US" sz="6000" dirty="0" smtClean="0"/>
              <a:t>Any Questions?</a:t>
            </a:r>
            <a:endParaRPr lang="en-US" sz="6000" dirty="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am I?</a:t>
            </a:r>
            <a:endParaRPr lang="en-US" dirty="0"/>
          </a:p>
        </p:txBody>
      </p:sp>
      <p:sp>
        <p:nvSpPr>
          <p:cNvPr id="3" name="Content Placeholder 2"/>
          <p:cNvSpPr>
            <a:spLocks noGrp="1"/>
          </p:cNvSpPr>
          <p:nvPr>
            <p:ph idx="1"/>
          </p:nvPr>
        </p:nvSpPr>
        <p:spPr/>
        <p:txBody>
          <a:bodyPr/>
          <a:lstStyle/>
          <a:p>
            <a:r>
              <a:rPr lang="en-US" dirty="0" smtClean="0"/>
              <a:t>Amy Foster</a:t>
            </a:r>
          </a:p>
          <a:p>
            <a:pPr lvl="1"/>
            <a:r>
              <a:rPr lang="en-US" smtClean="0"/>
              <a:t>Online Course </a:t>
            </a:r>
            <a:r>
              <a:rPr lang="en-US" dirty="0" smtClean="0"/>
              <a:t>Developer</a:t>
            </a:r>
          </a:p>
          <a:p>
            <a:pPr lvl="1"/>
            <a:r>
              <a:rPr lang="en-US" dirty="0" smtClean="0"/>
              <a:t>Sales &amp; Service Readiness</a:t>
            </a:r>
          </a:p>
          <a:p>
            <a:pPr lvl="1"/>
            <a:r>
              <a:rPr lang="en-US" dirty="0" smtClean="0"/>
              <a:t>With IGT since 2001</a:t>
            </a:r>
            <a:endParaRPr lang="en-US" dirty="0"/>
          </a:p>
        </p:txBody>
      </p:sp>
      <p:pic>
        <p:nvPicPr>
          <p:cNvPr id="4" name="Picture 3" descr="Amy2.JPG"/>
          <p:cNvPicPr>
            <a:picLocks noChangeAspect="1"/>
          </p:cNvPicPr>
          <p:nvPr/>
        </p:nvPicPr>
        <p:blipFill>
          <a:blip r:embed="rId2" cstate="print"/>
          <a:stretch>
            <a:fillRect/>
          </a:stretch>
        </p:blipFill>
        <p:spPr>
          <a:xfrm>
            <a:off x="5181600" y="1600200"/>
            <a:ext cx="3086100" cy="2057400"/>
          </a:xfrm>
          <a:prstGeom prst="rect">
            <a:avLst/>
          </a:prstGeom>
        </p:spPr>
      </p:pic>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Agenda</a:t>
            </a:r>
            <a:endParaRPr lang="en-US" dirty="0"/>
          </a:p>
        </p:txBody>
      </p:sp>
      <p:sp>
        <p:nvSpPr>
          <p:cNvPr id="5" name="Content Placeholder 4"/>
          <p:cNvSpPr>
            <a:spLocks noGrp="1"/>
          </p:cNvSpPr>
          <p:nvPr>
            <p:ph idx="1"/>
          </p:nvPr>
        </p:nvSpPr>
        <p:spPr/>
        <p:txBody>
          <a:bodyPr>
            <a:normAutofit/>
          </a:bodyPr>
          <a:lstStyle/>
          <a:p>
            <a:r>
              <a:rPr lang="en-US" dirty="0" smtClean="0"/>
              <a:t>Why do we have tests?</a:t>
            </a:r>
          </a:p>
          <a:p>
            <a:r>
              <a:rPr lang="en-US" dirty="0" smtClean="0"/>
              <a:t>Getting the Questions</a:t>
            </a:r>
          </a:p>
          <a:p>
            <a:r>
              <a:rPr lang="en-US" dirty="0" smtClean="0"/>
              <a:t>Add Questions to the Learn Center</a:t>
            </a:r>
          </a:p>
          <a:p>
            <a:r>
              <a:rPr lang="en-US" dirty="0" smtClean="0"/>
              <a:t>Create an Assessment</a:t>
            </a:r>
          </a:p>
          <a:p>
            <a:r>
              <a:rPr lang="en-US" dirty="0" smtClean="0"/>
              <a:t>Create an Instance</a:t>
            </a:r>
            <a:endParaRPr lang="en-US"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we have tests?</a:t>
            </a:r>
            <a:endParaRPr lang="en-US" dirty="0"/>
          </a:p>
        </p:txBody>
      </p:sp>
      <p:sp>
        <p:nvSpPr>
          <p:cNvPr id="3" name="Content Placeholder 2"/>
          <p:cNvSpPr>
            <a:spLocks noGrp="1"/>
          </p:cNvSpPr>
          <p:nvPr>
            <p:ph idx="1"/>
          </p:nvPr>
        </p:nvSpPr>
        <p:spPr/>
        <p:txBody>
          <a:bodyPr/>
          <a:lstStyle/>
          <a:p>
            <a:r>
              <a:rPr lang="en-US" dirty="0" smtClean="0"/>
              <a:t>Measure Learning</a:t>
            </a:r>
          </a:p>
          <a:p>
            <a:r>
              <a:rPr lang="en-US" dirty="0" smtClean="0"/>
              <a:t>Required for completion</a:t>
            </a:r>
          </a:p>
          <a:p>
            <a:pPr lvl="1"/>
            <a:r>
              <a:rPr lang="en-US" dirty="0" smtClean="0"/>
              <a:t>Attached to the course</a:t>
            </a:r>
          </a:p>
          <a:p>
            <a:r>
              <a:rPr lang="en-US" dirty="0" smtClean="0"/>
              <a:t>Other types of tests</a:t>
            </a:r>
            <a:endParaRPr lang="en-US" dirty="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the Questions</a:t>
            </a:r>
            <a:endParaRPr lang="en-US" dirty="0"/>
          </a:p>
        </p:txBody>
      </p:sp>
      <p:sp>
        <p:nvSpPr>
          <p:cNvPr id="3" name="Content Placeholder 2"/>
          <p:cNvSpPr>
            <a:spLocks noGrp="1"/>
          </p:cNvSpPr>
          <p:nvPr>
            <p:ph idx="1"/>
          </p:nvPr>
        </p:nvSpPr>
        <p:spPr/>
        <p:txBody>
          <a:bodyPr/>
          <a:lstStyle/>
          <a:p>
            <a:r>
              <a:rPr lang="en-US" dirty="0" smtClean="0"/>
              <a:t>Course Developer</a:t>
            </a:r>
          </a:p>
          <a:p>
            <a:r>
              <a:rPr lang="en-US" dirty="0" smtClean="0"/>
              <a:t>Department Manager</a:t>
            </a:r>
          </a:p>
          <a:p>
            <a:r>
              <a:rPr lang="en-US" dirty="0" smtClean="0"/>
              <a:t>Live event producer</a:t>
            </a: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Questions</a:t>
            </a:r>
            <a:endParaRPr lang="en-US" dirty="0"/>
          </a:p>
        </p:txBody>
      </p:sp>
      <p:pic>
        <p:nvPicPr>
          <p:cNvPr id="6" name="Content Placeholder 5" descr="create question.gif"/>
          <p:cNvPicPr>
            <a:picLocks noGrp="1" noChangeAspect="1"/>
          </p:cNvPicPr>
          <p:nvPr>
            <p:ph idx="1"/>
          </p:nvPr>
        </p:nvPicPr>
        <p:blipFill>
          <a:blip r:embed="rId3" cstate="print"/>
          <a:stretch>
            <a:fillRect/>
          </a:stretch>
        </p:blipFill>
        <p:spPr>
          <a:xfrm>
            <a:off x="1539435" y="1524000"/>
            <a:ext cx="6030205" cy="4602163"/>
          </a:xfrm>
        </p:spPr>
      </p:pic>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Create an Assessment</a:t>
            </a:r>
            <a:endParaRPr lang="en-US" dirty="0"/>
          </a:p>
        </p:txBody>
      </p:sp>
      <p:pic>
        <p:nvPicPr>
          <p:cNvPr id="6" name="Content Placeholder 5" descr="Assessments page.gif"/>
          <p:cNvPicPr>
            <a:picLocks noGrp="1" noChangeAspect="1"/>
          </p:cNvPicPr>
          <p:nvPr>
            <p:ph idx="1"/>
          </p:nvPr>
        </p:nvPicPr>
        <p:blipFill>
          <a:blip r:embed="rId3" cstate="print"/>
          <a:stretch>
            <a:fillRect/>
          </a:stretch>
        </p:blipFill>
        <p:spPr>
          <a:xfrm>
            <a:off x="1579402" y="1524000"/>
            <a:ext cx="5950271" cy="4602163"/>
          </a:xfrm>
        </p:spPr>
      </p:pic>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Create an Instance</a:t>
            </a:r>
            <a:endParaRPr lang="en-US" dirty="0"/>
          </a:p>
        </p:txBody>
      </p:sp>
      <p:pic>
        <p:nvPicPr>
          <p:cNvPr id="4" name="Content Placeholder 3" descr="Instance2.gif"/>
          <p:cNvPicPr>
            <a:picLocks noGrp="1" noChangeAspect="1"/>
          </p:cNvPicPr>
          <p:nvPr>
            <p:ph idx="1"/>
          </p:nvPr>
        </p:nvPicPr>
        <p:blipFill>
          <a:blip r:embed="rId3" cstate="print"/>
          <a:stretch>
            <a:fillRect/>
          </a:stretch>
        </p:blipFill>
        <p:spPr>
          <a:xfrm>
            <a:off x="1313721" y="1524000"/>
            <a:ext cx="6481633" cy="4602163"/>
          </a:xfrm>
        </p:spPr>
      </p:pic>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Summary</a:t>
            </a:r>
            <a:endParaRPr lang="en-US" dirty="0"/>
          </a:p>
        </p:txBody>
      </p:sp>
      <p:sp>
        <p:nvSpPr>
          <p:cNvPr id="5" name="Content Placeholder 4"/>
          <p:cNvSpPr>
            <a:spLocks noGrp="1"/>
          </p:cNvSpPr>
          <p:nvPr>
            <p:ph idx="1"/>
          </p:nvPr>
        </p:nvSpPr>
        <p:spPr/>
        <p:txBody>
          <a:bodyPr>
            <a:normAutofit/>
          </a:bodyPr>
          <a:lstStyle/>
          <a:p>
            <a:r>
              <a:rPr lang="en-US" dirty="0" smtClean="0"/>
              <a:t>Why do we have tests?</a:t>
            </a:r>
          </a:p>
          <a:p>
            <a:r>
              <a:rPr lang="en-US" dirty="0" smtClean="0"/>
              <a:t>Getting the Questions</a:t>
            </a:r>
          </a:p>
          <a:p>
            <a:r>
              <a:rPr lang="en-US" dirty="0" smtClean="0"/>
              <a:t>Add Questions to the Learn Center</a:t>
            </a:r>
          </a:p>
          <a:p>
            <a:r>
              <a:rPr lang="en-US" dirty="0" smtClean="0"/>
              <a:t>Create an Assessment</a:t>
            </a:r>
          </a:p>
          <a:p>
            <a:r>
              <a:rPr lang="en-US" dirty="0" smtClean="0"/>
              <a:t>Create an Instance</a:t>
            </a:r>
            <a:endParaRPr lang="en-US" dirty="0"/>
          </a:p>
        </p:txBody>
      </p:sp>
    </p:spTree>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FSBL7ep52kKMp6USpcZQoQ"/>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oNEGkj8WRkq0RkKVoCJ5gw"/>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v2iavOAc0KltPnfmo9i_Q"/>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09TuxohCwESiiHTlf.fpAg"/>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_lteXYZrLEatAgiopDKUIQ"/>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XHnfz0GpUEewzhZIquqaUw"/>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EKtG7D8EeEKmEfdID9AsPg"/>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IvVpfVkNQ0SIdPNjLA.ar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v2iavOAc0KltPnfmo9i_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09TuxohCwESiiHTlf.fpA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_lteXYZrLEatAgiopDKUIQ"/>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XHnfz0GpUEewzhZIquqaU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EKtG7D8EeEKmEfdID9AsPg"/>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IvVpfVkNQ0SIdPNjLA.arg"/>
</p:tagLst>
</file>

<file path=ppt/theme/theme1.xml><?xml version="1.0" encoding="utf-8"?>
<a:theme xmlns:a="http://schemas.openxmlformats.org/drawingml/2006/main" name="Custom_A">
  <a:themeElements>
    <a:clrScheme name="Presentations">
      <a:dk1>
        <a:srgbClr val="161632"/>
      </a:dk1>
      <a:lt1>
        <a:srgbClr val="CDD7E7"/>
      </a:lt1>
      <a:dk2>
        <a:srgbClr val="223147"/>
      </a:dk2>
      <a:lt2>
        <a:srgbClr val="9BB0CF"/>
      </a:lt2>
      <a:accent1>
        <a:srgbClr val="EB5F01"/>
      </a:accent1>
      <a:accent2>
        <a:srgbClr val="FE9C5B"/>
      </a:accent2>
      <a:accent3>
        <a:srgbClr val="FFF4CB"/>
      </a:accent3>
      <a:accent4>
        <a:srgbClr val="FFE065"/>
      </a:accent4>
      <a:accent5>
        <a:srgbClr val="CDD7E7"/>
      </a:accent5>
      <a:accent6>
        <a:srgbClr val="6988B7"/>
      </a:accent6>
      <a:hlink>
        <a:srgbClr val="FF3300"/>
      </a:hlink>
      <a:folHlink>
        <a:srgbClr val="66686B"/>
      </a:folHlink>
    </a:clrScheme>
    <a:fontScheme name="Composite">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dirty="0">
            <a:latin typeface="Franklin Gothic Book" pitchFamily="34" charset="0"/>
          </a:defRPr>
        </a:defPPr>
      </a:lstStyle>
    </a:txDef>
  </a:objectDefaults>
  <a:extraClrSchemeLst/>
</a:theme>
</file>

<file path=ppt/theme/theme2.xml><?xml version="1.0" encoding="utf-8"?>
<a:theme xmlns:a="http://schemas.openxmlformats.org/drawingml/2006/main" name="1_Custom_A">
  <a:themeElements>
    <a:clrScheme name="Presentations">
      <a:dk1>
        <a:srgbClr val="161632"/>
      </a:dk1>
      <a:lt1>
        <a:srgbClr val="CDD7E7"/>
      </a:lt1>
      <a:dk2>
        <a:srgbClr val="223147"/>
      </a:dk2>
      <a:lt2>
        <a:srgbClr val="9BB0CF"/>
      </a:lt2>
      <a:accent1>
        <a:srgbClr val="EB5F01"/>
      </a:accent1>
      <a:accent2>
        <a:srgbClr val="FE9C5B"/>
      </a:accent2>
      <a:accent3>
        <a:srgbClr val="FFF4CB"/>
      </a:accent3>
      <a:accent4>
        <a:srgbClr val="FFE065"/>
      </a:accent4>
      <a:accent5>
        <a:srgbClr val="CDD7E7"/>
      </a:accent5>
      <a:accent6>
        <a:srgbClr val="6988B7"/>
      </a:accent6>
      <a:hlink>
        <a:srgbClr val="FF3300"/>
      </a:hlink>
      <a:folHlink>
        <a:srgbClr val="66686B"/>
      </a:folHlink>
    </a:clrScheme>
    <a:fontScheme name="Composite">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dirty="0">
            <a:latin typeface="Franklin Gothic Book" pitchFamily="34" charset="0"/>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Custom_A</Template>
  <TotalTime>327</TotalTime>
  <Words>667</Words>
  <Application>Microsoft Office PowerPoint</Application>
  <PresentationFormat>On-screen Show (4:3)</PresentationFormat>
  <Paragraphs>48</Paragraphs>
  <Slides>10</Slides>
  <Notes>7</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10</vt:i4>
      </vt:variant>
    </vt:vector>
  </HeadingPairs>
  <TitlesOfParts>
    <vt:vector size="13" baseType="lpstr">
      <vt:lpstr>Custom_A</vt:lpstr>
      <vt:lpstr>1_Custom_A</vt:lpstr>
      <vt:lpstr>think-cell Slide</vt:lpstr>
      <vt:lpstr>Free-form Friday –  Putting Tests on the Learn Center</vt:lpstr>
      <vt:lpstr>Who am I?</vt:lpstr>
      <vt:lpstr>Agenda</vt:lpstr>
      <vt:lpstr>Why do we have tests?</vt:lpstr>
      <vt:lpstr>Getting the Questions</vt:lpstr>
      <vt:lpstr>Add Questions</vt:lpstr>
      <vt:lpstr>Create an Assessment</vt:lpstr>
      <vt:lpstr>Create an Instance</vt:lpstr>
      <vt:lpstr>Summary</vt:lpstr>
      <vt:lpstr>Questions</vt:lpstr>
    </vt:vector>
  </TitlesOfParts>
  <Company>International Game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fostera</dc:creator>
  <cp:lastModifiedBy>Amy Foster</cp:lastModifiedBy>
  <cp:revision>32</cp:revision>
  <dcterms:created xsi:type="dcterms:W3CDTF">2011-01-13T16:04:06Z</dcterms:created>
  <dcterms:modified xsi:type="dcterms:W3CDTF">2016-08-07T03:06:00Z</dcterms:modified>
</cp:coreProperties>
</file>